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</p:sldIdLst>
  <p:sldSz cx="12192000" cy="6858000"/>
  <p:notesSz cx="7053263" cy="10180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9295E-FD5D-45F8-9F73-C789F88DDDB0}" type="datetimeFigureOut">
              <a:rPr lang="en-GB" smtClean="0"/>
              <a:t>07/03/2024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70C3F-9A24-4774-A05F-0A0CA17937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267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9295E-FD5D-45F8-9F73-C789F88DDDB0}" type="datetimeFigureOut">
              <a:rPr lang="en-GB" smtClean="0"/>
              <a:t>07/03/2024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70C3F-9A24-4774-A05F-0A0CA17937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574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9295E-FD5D-45F8-9F73-C789F88DDDB0}" type="datetimeFigureOut">
              <a:rPr lang="en-GB" smtClean="0"/>
              <a:t>07/03/2024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70C3F-9A24-4774-A05F-0A0CA17937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007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9295E-FD5D-45F8-9F73-C789F88DDDB0}" type="datetimeFigureOut">
              <a:rPr lang="en-GB" smtClean="0"/>
              <a:t>07/03/2024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70C3F-9A24-4774-A05F-0A0CA17937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3876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9295E-FD5D-45F8-9F73-C789F88DDDB0}" type="datetimeFigureOut">
              <a:rPr lang="en-GB" smtClean="0"/>
              <a:t>07/03/2024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70C3F-9A24-4774-A05F-0A0CA17937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6725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9295E-FD5D-45F8-9F73-C789F88DDDB0}" type="datetimeFigureOut">
              <a:rPr lang="en-GB" smtClean="0"/>
              <a:t>07/03/2024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70C3F-9A24-4774-A05F-0A0CA17937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429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9295E-FD5D-45F8-9F73-C789F88DDDB0}" type="datetimeFigureOut">
              <a:rPr lang="en-GB" smtClean="0"/>
              <a:t>07/03/2024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70C3F-9A24-4774-A05F-0A0CA17937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6931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9295E-FD5D-45F8-9F73-C789F88DDDB0}" type="datetimeFigureOut">
              <a:rPr lang="en-GB" smtClean="0"/>
              <a:t>07/03/2024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70C3F-9A24-4774-A05F-0A0CA17937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6825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9295E-FD5D-45F8-9F73-C789F88DDDB0}" type="datetimeFigureOut">
              <a:rPr lang="en-GB" smtClean="0"/>
              <a:t>07/03/2024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70C3F-9A24-4774-A05F-0A0CA17937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8864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9295E-FD5D-45F8-9F73-C789F88DDDB0}" type="datetimeFigureOut">
              <a:rPr lang="en-GB" smtClean="0"/>
              <a:t>07/03/2024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70C3F-9A24-4774-A05F-0A0CA17937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9787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9295E-FD5D-45F8-9F73-C789F88DDDB0}" type="datetimeFigureOut">
              <a:rPr lang="en-GB" smtClean="0"/>
              <a:t>07/03/2024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70C3F-9A24-4774-A05F-0A0CA17937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5961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89295E-FD5D-45F8-9F73-C789F88DDDB0}" type="datetimeFigureOut">
              <a:rPr lang="en-GB" smtClean="0"/>
              <a:t>07/03/2024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B70C3F-9A24-4774-A05F-0A0CA17937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188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00595"/>
            <a:ext cx="9144000" cy="966652"/>
          </a:xfrm>
        </p:spPr>
        <p:txBody>
          <a:bodyPr>
            <a:normAutofit/>
          </a:bodyPr>
          <a:lstStyle/>
          <a:p>
            <a:r>
              <a:rPr lang="en-GB" b="1" u="sng" dirty="0" smtClean="0">
                <a:solidFill>
                  <a:srgbClr val="00B0F0"/>
                </a:solidFill>
              </a:rPr>
              <a:t>Key vocabulary</a:t>
            </a:r>
            <a:endParaRPr lang="en-GB" b="1" u="sng" dirty="0">
              <a:solidFill>
                <a:srgbClr val="00B0F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1328" y="2342356"/>
            <a:ext cx="118013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s</a:t>
            </a:r>
            <a:r>
              <a:rPr lang="en-GB" sz="2800" dirty="0" smtClean="0">
                <a:latin typeface="Comic Sans MS" panose="030F0702030302020204" pitchFamily="66" charset="0"/>
              </a:rPr>
              <a:t>ea / 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o</a:t>
            </a:r>
            <a:r>
              <a:rPr lang="en-GB" sz="2800" dirty="0" smtClean="0">
                <a:latin typeface="Comic Sans MS" panose="030F0702030302020204" pitchFamily="66" charset="0"/>
              </a:rPr>
              <a:t>cean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6252339" y="2413980"/>
            <a:ext cx="11961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Earth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5479891" y="4719720"/>
            <a:ext cx="187743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sea</a:t>
            </a:r>
          </a:p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creatures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377615" y="5094905"/>
            <a:ext cx="9188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land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1028" name="Picture 4" descr="Image result for se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302" y="1877126"/>
            <a:ext cx="3193862" cy="1596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la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501" y="4271573"/>
            <a:ext cx="3965043" cy="223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sea creatur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5309" y="3943930"/>
            <a:ext cx="4259671" cy="2505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Planet Earth Free Stock Photo - Public Domain Pictures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141" y="1337924"/>
            <a:ext cx="2328146" cy="2328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035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30566"/>
            <a:ext cx="9144000" cy="966652"/>
          </a:xfrm>
        </p:spPr>
        <p:txBody>
          <a:bodyPr>
            <a:normAutofit/>
          </a:bodyPr>
          <a:lstStyle/>
          <a:p>
            <a:r>
              <a:rPr lang="en-GB" b="1" u="sng" dirty="0" smtClean="0">
                <a:solidFill>
                  <a:srgbClr val="00B0F0"/>
                </a:solidFill>
              </a:rPr>
              <a:t>Names of sea creatures</a:t>
            </a:r>
            <a:endParaRPr lang="en-GB" b="1" u="sng" dirty="0">
              <a:solidFill>
                <a:srgbClr val="00B0F0"/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672046" y="3287983"/>
            <a:ext cx="1358537" cy="545420"/>
          </a:xfrm>
        </p:spPr>
        <p:txBody>
          <a:bodyPr>
            <a:normAutofit/>
          </a:bodyPr>
          <a:lstStyle/>
          <a:p>
            <a:pPr algn="l"/>
            <a:r>
              <a:rPr lang="en-GB" sz="2800" dirty="0" smtClean="0">
                <a:latin typeface="Comic Sans MS" panose="030F0702030302020204" pitchFamily="66" charset="0"/>
              </a:rPr>
              <a:t>dolphin</a:t>
            </a:r>
          </a:p>
        </p:txBody>
      </p:sp>
      <p:pic>
        <p:nvPicPr>
          <p:cNvPr id="2050" name="Picture 2" descr="Image result for dolphi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64" y="1319371"/>
            <a:ext cx="3397522" cy="191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ubtitle 5"/>
          <p:cNvSpPr txBox="1">
            <a:spLocks/>
          </p:cNvSpPr>
          <p:nvPr/>
        </p:nvSpPr>
        <p:spPr>
          <a:xfrm>
            <a:off x="5283926" y="3238952"/>
            <a:ext cx="1624148" cy="545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800" dirty="0">
                <a:latin typeface="Comic Sans MS" panose="030F0702030302020204" pitchFamily="66" charset="0"/>
              </a:rPr>
              <a:t>o</a:t>
            </a:r>
            <a:r>
              <a:rPr lang="en-GB" sz="2800" dirty="0" smtClean="0">
                <a:latin typeface="Comic Sans MS" panose="030F0702030302020204" pitchFamily="66" charset="0"/>
              </a:rPr>
              <a:t>ctopus</a:t>
            </a:r>
          </a:p>
        </p:txBody>
      </p:sp>
      <p:pic>
        <p:nvPicPr>
          <p:cNvPr id="2052" name="Picture 4" descr="Image result for octopu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409" y="1427835"/>
            <a:ext cx="3240768" cy="1693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turt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101" y="1277524"/>
            <a:ext cx="3475899" cy="1952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ubtitle 5"/>
          <p:cNvSpPr txBox="1">
            <a:spLocks/>
          </p:cNvSpPr>
          <p:nvPr/>
        </p:nvSpPr>
        <p:spPr>
          <a:xfrm>
            <a:off x="9188541" y="3202116"/>
            <a:ext cx="1624148" cy="545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800" dirty="0" smtClean="0">
                <a:latin typeface="Comic Sans MS" panose="030F0702030302020204" pitchFamily="66" charset="0"/>
              </a:rPr>
              <a:t>turtle</a:t>
            </a:r>
          </a:p>
        </p:txBody>
      </p:sp>
      <p:pic>
        <p:nvPicPr>
          <p:cNvPr id="2056" name="Picture 8" descr="Image result for seahors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04" y="3891644"/>
            <a:ext cx="3175453" cy="2138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Subtitle 5"/>
          <p:cNvSpPr txBox="1">
            <a:spLocks/>
          </p:cNvSpPr>
          <p:nvPr/>
        </p:nvSpPr>
        <p:spPr>
          <a:xfrm>
            <a:off x="1439295" y="6146265"/>
            <a:ext cx="1822859" cy="545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800" dirty="0">
                <a:latin typeface="Comic Sans MS" panose="030F0702030302020204" pitchFamily="66" charset="0"/>
              </a:rPr>
              <a:t>s</a:t>
            </a:r>
            <a:r>
              <a:rPr lang="en-GB" sz="2800" dirty="0" smtClean="0">
                <a:latin typeface="Comic Sans MS" panose="030F0702030302020204" pitchFamily="66" charset="0"/>
              </a:rPr>
              <a:t>eahorse</a:t>
            </a:r>
          </a:p>
        </p:txBody>
      </p:sp>
      <p:pic>
        <p:nvPicPr>
          <p:cNvPr id="2060" name="Picture 12" descr="Image result for shark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501" y="3836620"/>
            <a:ext cx="3292962" cy="2193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Subtitle 5"/>
          <p:cNvSpPr txBox="1">
            <a:spLocks/>
          </p:cNvSpPr>
          <p:nvPr/>
        </p:nvSpPr>
        <p:spPr>
          <a:xfrm>
            <a:off x="5424951" y="6126861"/>
            <a:ext cx="1153683" cy="545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800" dirty="0" smtClean="0">
                <a:latin typeface="Comic Sans MS" panose="030F0702030302020204" pitchFamily="66" charset="0"/>
              </a:rPr>
              <a:t>shark</a:t>
            </a:r>
          </a:p>
        </p:txBody>
      </p:sp>
      <p:pic>
        <p:nvPicPr>
          <p:cNvPr id="2064" name="Picture 16" descr="Image result for angel fish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100" y="3823107"/>
            <a:ext cx="3371397" cy="22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Subtitle 5"/>
          <p:cNvSpPr txBox="1">
            <a:spLocks/>
          </p:cNvSpPr>
          <p:nvPr/>
        </p:nvSpPr>
        <p:spPr>
          <a:xfrm>
            <a:off x="8741431" y="6126861"/>
            <a:ext cx="1933303" cy="545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800" dirty="0">
                <a:latin typeface="Comic Sans MS" panose="030F0702030302020204" pitchFamily="66" charset="0"/>
              </a:rPr>
              <a:t>a</a:t>
            </a:r>
            <a:r>
              <a:rPr lang="en-GB" sz="2800" dirty="0" smtClean="0">
                <a:latin typeface="Comic Sans MS" panose="030F0702030302020204" pitchFamily="66" charset="0"/>
              </a:rPr>
              <a:t>ngel fish</a:t>
            </a:r>
          </a:p>
        </p:txBody>
      </p:sp>
    </p:spTree>
    <p:extLst>
      <p:ext uri="{BB962C8B-B14F-4D97-AF65-F5344CB8AC3E}">
        <p14:creationId xmlns:p14="http://schemas.microsoft.com/office/powerpoint/2010/main" val="1678018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u="sng" dirty="0" smtClean="0">
                <a:solidFill>
                  <a:srgbClr val="00B0F0"/>
                </a:solidFill>
              </a:rPr>
              <a:t>Chinese New Year</a:t>
            </a:r>
            <a:endParaRPr lang="en-GB" b="1" u="sng" dirty="0">
              <a:solidFill>
                <a:srgbClr val="00B0F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55475" y="2041769"/>
            <a:ext cx="3959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/>
              <a:t>Year of the Dragon - 2024</a:t>
            </a:r>
            <a:endParaRPr lang="en-GB" sz="2800" b="1" dirty="0"/>
          </a:p>
        </p:txBody>
      </p:sp>
      <p:pic>
        <p:nvPicPr>
          <p:cNvPr id="2052" name="Picture 4" descr="6 Lantern Festivals Around the Wor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512" y="4403588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57600" y="4580709"/>
            <a:ext cx="26552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/>
              <a:t>Chinese lanterns</a:t>
            </a:r>
            <a:endParaRPr lang="en-GB" sz="2800" b="1" dirty="0"/>
          </a:p>
        </p:txBody>
      </p:sp>
      <p:pic>
        <p:nvPicPr>
          <p:cNvPr id="2054" name="Picture 6" descr="Chinese New Year: Pigs, dragons and pandas on England's streets - BBC New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814" y="2770551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405257" y="3135086"/>
            <a:ext cx="26194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/>
              <a:t>Chinese dragons</a:t>
            </a:r>
            <a:endParaRPr lang="en-GB" sz="2800" b="1" dirty="0"/>
          </a:p>
        </p:txBody>
      </p:sp>
      <p:pic>
        <p:nvPicPr>
          <p:cNvPr id="2056" name="Picture 8" descr="Best Chinese Food Recipes To Cook at Hom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507" y="4700860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509760" y="5275126"/>
            <a:ext cx="21204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/>
              <a:t>Chinese food</a:t>
            </a:r>
            <a:endParaRPr lang="en-GB" sz="2800" b="1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751754" y="1970451"/>
            <a:ext cx="3978282" cy="222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77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>
                <a:solidFill>
                  <a:srgbClr val="00B0F0"/>
                </a:solidFill>
                <a:latin typeface="Segoe Print" panose="02000600000000000000" pitchFamily="2" charset="0"/>
              </a:rPr>
              <a:t>Pirates</a:t>
            </a:r>
            <a:endParaRPr lang="en-GB" b="1" dirty="0">
              <a:solidFill>
                <a:srgbClr val="00B0F0"/>
              </a:solidFill>
              <a:latin typeface="Segoe Print" panose="020006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898" y="480195"/>
            <a:ext cx="3737368" cy="22194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4533" y="1690688"/>
            <a:ext cx="6991078" cy="4944599"/>
          </a:xfrm>
          <a:prstGeom prst="rect">
            <a:avLst/>
          </a:prstGeom>
        </p:spPr>
      </p:pic>
      <p:pic>
        <p:nvPicPr>
          <p:cNvPr id="1026" name="Picture 2" descr="Pirates, clipart d'art avec des enfants : image vectorielle de stock (libre  de droits) 2131266035 | Shutterstoc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91" y="2965505"/>
            <a:ext cx="3539982" cy="3669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2340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43" y="257446"/>
            <a:ext cx="10515600" cy="1325563"/>
          </a:xfrm>
        </p:spPr>
        <p:txBody>
          <a:bodyPr/>
          <a:lstStyle/>
          <a:p>
            <a:pPr algn="ctr"/>
            <a:r>
              <a:rPr lang="en-GB" b="1" dirty="0" smtClean="0">
                <a:solidFill>
                  <a:srgbClr val="FFFF00"/>
                </a:solidFill>
                <a:latin typeface="Segoe Print" panose="02000600000000000000" pitchFamily="2" charset="0"/>
              </a:rPr>
              <a:t>Mother’s Day / Spring / Easter</a:t>
            </a:r>
            <a:endParaRPr lang="en-GB" b="1" dirty="0">
              <a:solidFill>
                <a:srgbClr val="FFFF00"/>
              </a:solidFill>
              <a:latin typeface="Segoe Print" panose="020006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290" y="3541213"/>
            <a:ext cx="2579744" cy="32166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8541" y="3706856"/>
            <a:ext cx="3680597" cy="27568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996" y="1607910"/>
            <a:ext cx="2619375" cy="17430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81743" y="1607910"/>
            <a:ext cx="60241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Segoe Print" panose="02000600000000000000" pitchFamily="2" charset="0"/>
              </a:rPr>
              <a:t>Throughout the second half term we will look at how our environment changes from Winter to Spring. We will also look at the celebrations of Mother’s day and Easter.</a:t>
            </a:r>
            <a:endParaRPr lang="en-GB" dirty="0">
              <a:latin typeface="Segoe Print" panose="020006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36217" y="3804285"/>
            <a:ext cx="3561126" cy="25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4125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73</Words>
  <Application>Microsoft Office PowerPoint</Application>
  <PresentationFormat>Widescreen</PresentationFormat>
  <Paragraphs>22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Comic Sans MS</vt:lpstr>
      <vt:lpstr>Segoe Print</vt:lpstr>
      <vt:lpstr>Office Theme</vt:lpstr>
      <vt:lpstr>Key vocabulary</vt:lpstr>
      <vt:lpstr>Names of sea creatures</vt:lpstr>
      <vt:lpstr>Chinese New Year</vt:lpstr>
      <vt:lpstr>Pirates</vt:lpstr>
      <vt:lpstr>Mother’s Day / Spring / Easter</vt:lpstr>
    </vt:vector>
  </TitlesOfParts>
  <Company>Norfolk County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Key vocabulary</dc:title>
  <dc:creator>Administrator</dc:creator>
  <cp:lastModifiedBy>Administrator</cp:lastModifiedBy>
  <cp:revision>21</cp:revision>
  <cp:lastPrinted>2021-12-15T13:53:04Z</cp:lastPrinted>
  <dcterms:created xsi:type="dcterms:W3CDTF">2019-09-02T13:50:45Z</dcterms:created>
  <dcterms:modified xsi:type="dcterms:W3CDTF">2024-03-07T14:14:17Z</dcterms:modified>
</cp:coreProperties>
</file>