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59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0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0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23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94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78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68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4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4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2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9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27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8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2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3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68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27677A-C023-4DA2-8EBA-5F9891DF1682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F03D52-660B-46AF-8455-074EFAF4C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3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9.png"/><Relationship Id="rId7" Type="http://schemas.openxmlformats.org/officeDocument/2006/relationships/image" Target="../media/image15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956"/>
            <a:ext cx="10515600" cy="550700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marL="0" indent="0">
              <a:buNone/>
            </a:pPr>
            <a:r>
              <a:rPr lang="en-GB" sz="6000" dirty="0" smtClean="0"/>
              <a:t>The World Outside our Window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 smtClean="0"/>
              <a:t>							Year 3 and 4</a:t>
            </a:r>
          </a:p>
          <a:p>
            <a:pPr marL="0" indent="0">
              <a:buNone/>
            </a:pPr>
            <a:r>
              <a:rPr lang="en-GB" sz="6000" dirty="0" smtClean="0"/>
              <a:t>				Knowledge </a:t>
            </a:r>
            <a:r>
              <a:rPr lang="en-GB" sz="6000" dirty="0" err="1" smtClean="0"/>
              <a:t>Organisor</a:t>
            </a:r>
            <a:endParaRPr lang="en-GB" sz="6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32" y="2570650"/>
            <a:ext cx="1244631" cy="12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8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/>
          <p:nvPr/>
        </p:nvSpPr>
        <p:spPr>
          <a:xfrm>
            <a:off x="1552727" y="120056"/>
            <a:ext cx="7229475" cy="100012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1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Outside our Window </a:t>
            </a:r>
            <a:endParaRPr lang="en-GB" sz="4100" b="1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548235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72" y="1412342"/>
            <a:ext cx="9004904" cy="4908293"/>
          </a:xfrm>
          <a:prstGeom prst="rect">
            <a:avLst/>
          </a:prstGeom>
        </p:spPr>
      </p:pic>
      <p:pic>
        <p:nvPicPr>
          <p:cNvPr id="5" name="Picture 4" descr="C:\Users\mrcavender.1637-RACKHEATH.056\AppData\Local\Microsoft\Windows\INetCache\Content.MSO\5D03887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474" y="323304"/>
            <a:ext cx="733159" cy="79687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765426" y="827509"/>
            <a:ext cx="721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Living </a:t>
            </a:r>
            <a:r>
              <a:rPr lang="en-GB" dirty="0"/>
              <a:t>things and their habitats</a:t>
            </a:r>
          </a:p>
          <a:p>
            <a:pPr algn="ctr"/>
            <a:r>
              <a:rPr lang="en-GB" dirty="0"/>
              <a:t>As part of this unit, we will be visiting How </a:t>
            </a:r>
            <a:r>
              <a:rPr lang="en-GB" dirty="0" smtClean="0"/>
              <a:t>Hill. </a:t>
            </a:r>
            <a:endParaRPr lang="en-GB" dirty="0"/>
          </a:p>
          <a:p>
            <a:pPr algn="ctr"/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71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2" y="147161"/>
            <a:ext cx="11312798" cy="6407548"/>
          </a:xfrm>
        </p:spPr>
      </p:pic>
      <p:pic>
        <p:nvPicPr>
          <p:cNvPr id="5" name="Picture 4" descr="C:\Users\mrcavender.1637-RACKHEATH.056\AppData\Local\Microsoft\Windows\INetCache\Content.MSO\5D03887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191" y="5547154"/>
            <a:ext cx="733159" cy="796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43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86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</a:t>
            </a:r>
            <a:r>
              <a:rPr lang="en-GB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Outside our Window </a:t>
            </a:r>
            <a: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GB" sz="2400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" y="2432673"/>
            <a:ext cx="4020111" cy="3077004"/>
          </a:xfrm>
        </p:spPr>
      </p:pic>
      <p:pic>
        <p:nvPicPr>
          <p:cNvPr id="4" name="Picture 3" descr="C:\Users\mrcavender.1637-RACKHEATH.056\AppData\Local\Microsoft\Windows\INetCache\Content.MSO\5D03887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70" y="277771"/>
            <a:ext cx="796074" cy="73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8" y="1294646"/>
            <a:ext cx="2553056" cy="8573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48" y="1108513"/>
            <a:ext cx="1343212" cy="1324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6812" y="878186"/>
            <a:ext cx="4825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Matisse painted lots of famous paintings that included windows throughout his career. We will be studying his paintings and creating our own versions. </a:t>
            </a:r>
            <a:endParaRPr lang="en-GB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41" y="2658045"/>
            <a:ext cx="1965445" cy="292600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70" y="2613636"/>
            <a:ext cx="2020901" cy="294377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53" y="2681914"/>
            <a:ext cx="2064399" cy="2926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87360" y="5658416"/>
            <a:ext cx="731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Blue Window	          The Open Window	Open Window at Collioure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8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79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Outside our Window </a:t>
            </a:r>
            <a: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GB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3 and 4</a:t>
            </a:r>
            <a:br>
              <a:rPr lang="en-GB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Facts to support the learning we are doing about the history of the Norfolk Broads.</a:t>
            </a:r>
            <a:endParaRPr lang="en-GB" sz="1800" b="1" dirty="0"/>
          </a:p>
        </p:txBody>
      </p:sp>
      <p:pic>
        <p:nvPicPr>
          <p:cNvPr id="5" name="Content Placeholder 4" descr="Image result for map of east angl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5" y="1918463"/>
            <a:ext cx="2803424" cy="27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rcavender.1637-RACKHEATH.056\AppData\Local\Microsoft\Windows\INetCache\Content.MSO\5D03887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66" y="71419"/>
            <a:ext cx="1095375" cy="1095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861067" y="2010710"/>
            <a:ext cx="1365663" cy="6341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1642" y="1727247"/>
            <a:ext cx="122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Rackheath</a:t>
            </a:r>
            <a:endParaRPr lang="en-GB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74" y="1727247"/>
            <a:ext cx="2426344" cy="3029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12249" y="152808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The Norfolk Broads</a:t>
            </a:r>
            <a:endParaRPr lang="en-GB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9612249" y="1918463"/>
            <a:ext cx="2346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conducting a local history study. We are looking at the history of the Norfolk Broads.</a:t>
            </a:r>
            <a:endParaRPr lang="en-GB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09" y="2523118"/>
            <a:ext cx="2627755" cy="1668544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11680"/>
              </p:ext>
            </p:extLst>
          </p:nvPr>
        </p:nvGraphicFramePr>
        <p:xfrm>
          <a:off x="373025" y="4756544"/>
          <a:ext cx="11220532" cy="19202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092805">
                  <a:extLst>
                    <a:ext uri="{9D8B030D-6E8A-4147-A177-3AD203B41FA5}">
                      <a16:colId xmlns:a16="http://schemas.microsoft.com/office/drawing/2014/main" val="31672534"/>
                    </a:ext>
                  </a:extLst>
                </a:gridCol>
                <a:gridCol w="8127727">
                  <a:extLst>
                    <a:ext uri="{9D8B030D-6E8A-4147-A177-3AD203B41FA5}">
                      <a16:colId xmlns:a16="http://schemas.microsoft.com/office/drawing/2014/main" val="1394796531"/>
                    </a:ext>
                  </a:extLst>
                </a:gridCol>
              </a:tblGrid>
              <a:tr h="34041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The Norfolk Broads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The Norfolk Broads were accidentally</a:t>
                      </a:r>
                      <a:r>
                        <a:rPr lang="en-GB" b="1" baseline="0" dirty="0" smtClean="0"/>
                        <a:t> man-made when land, which had been dug for peat, flooded. This happened in the 14</a:t>
                      </a:r>
                      <a:r>
                        <a:rPr lang="en-GB" b="1" baseline="30000" dirty="0" smtClean="0"/>
                        <a:t>th</a:t>
                      </a:r>
                      <a:r>
                        <a:rPr lang="en-GB" b="1" baseline="0" dirty="0" smtClean="0"/>
                        <a:t> Century, about 700 years ago.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98892"/>
                  </a:ext>
                </a:extLst>
              </a:tr>
              <a:tr h="34041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Peat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Peat was dug from the ground because it was a good source of fuel. A little like coal.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57866"/>
                  </a:ext>
                </a:extLst>
              </a:tr>
              <a:tr h="34041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Wherry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The Wherry was a boat used to transport</a:t>
                      </a:r>
                      <a:r>
                        <a:rPr lang="en-GB" b="1" baseline="0" dirty="0" smtClean="0"/>
                        <a:t> the peat to Norwich and Great Yarmouth.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4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5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Outside our Window</a:t>
            </a:r>
            <a:br>
              <a:rPr lang="en-GB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GB" sz="2000" dirty="0" smtClean="0">
                <a:ln w="0"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3 and 4</a:t>
            </a:r>
            <a:br>
              <a:rPr lang="en-GB" sz="2000" dirty="0" smtClean="0">
                <a:ln w="0"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smtClean="0">
                <a:ln w="0"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Name and locate countries of the UK and Europe. </a:t>
            </a:r>
            <a:endParaRPr lang="en-GB" sz="2000" dirty="0">
              <a:ln w="0"/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3" y="1690688"/>
            <a:ext cx="2550952" cy="31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rcavender.1637-RACKHEATH.056\AppData\Local\Microsoft\Windows\INetCache\Content.MSO\5D03887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66" y="71419"/>
            <a:ext cx="10953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80" y="2494302"/>
            <a:ext cx="5075212" cy="320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139159"/>
            <a:ext cx="310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map of the United Kingdom.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46562" y="5694744"/>
            <a:ext cx="613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map of Europe.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60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449</TotalTime>
  <Words>261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 The World Outside our Window      </vt:lpstr>
      <vt:lpstr>The World Outside our Window      Year 3 and 4 Key Facts to support the learning we are doing about the history of the Norfolk Broads.</vt:lpstr>
      <vt:lpstr>The World Outside our Window     Year 3 and 4   Name and locate countries of the UK and Europe. </vt:lpstr>
    </vt:vector>
  </TitlesOfParts>
  <Company>Norfolk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Head - Rackheath Primary School</cp:lastModifiedBy>
  <cp:revision>16</cp:revision>
  <dcterms:created xsi:type="dcterms:W3CDTF">2019-09-02T12:39:23Z</dcterms:created>
  <dcterms:modified xsi:type="dcterms:W3CDTF">2023-12-01T08:02:42Z</dcterms:modified>
</cp:coreProperties>
</file>